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8/18/22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962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r>
              <a:rPr lang="en-US" sz="1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August 18, 2022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WASH AVE ISSUES (423-25, 427)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COMCAST ORDINANCE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500 BLOCK OF MELLOW 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DWIGHT AVE PAVING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DPW BUILDING FLOOR GRANT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 QUOTE INFORMATION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POLICE UPDATE (SEPT 26-2-4 OR 6-8 AT 911 CENTER)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ADMIN AGREEMENT FOR CFA MULTIMODAL GRANT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CFA GRANT RESOLUTION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GARBAGE CONTRACT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200" b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8/18</a:t>
            </a:r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10,727.00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4,761.82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219,119.84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5,810.31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1,374.09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 1,003.23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 33,871.65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 1,013.64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5,011.94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2,604.65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 44,258.86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21,277.34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10,750.82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106,392.18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468,431.06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	2,255.86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241,056.16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6592</TotalTime>
  <Words>304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121</cp:revision>
  <dcterms:created xsi:type="dcterms:W3CDTF">2019-10-03T16:39:17Z</dcterms:created>
  <dcterms:modified xsi:type="dcterms:W3CDTF">2022-09-16T12:42:04Z</dcterms:modified>
</cp:coreProperties>
</file>